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3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1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2914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4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399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53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60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7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6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6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4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9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0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C6EFE-02BD-41C6-8647-B32ECF4E5D9B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B887C12-5232-4348-8BCA-E47C6EA03A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4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ómo hacer un árbol genealógico (con plantillas grati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336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Qué importancia tiene conocer el árbol genealógico de la familia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71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858000" y="4501277"/>
            <a:ext cx="51625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Un árbol genealógico es una representación gráfica en la que muestras de manera gráfica tus antepasados.</a:t>
            </a:r>
          </a:p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Cada familia tiene una historia única y valiosa, llena de costumbres y tradiciones que se transmiten de generación en generación. Cada familia inculca principios morales a su descendencia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78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Plantilla de Árbol Familiar con Appels 542543 - Descargar Vectores Gratis,  Illustrator Graficos, Plantillas Diseñ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9"/>
            <a:ext cx="12192000" cy="6854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5726" y="387392"/>
            <a:ext cx="2828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Para realizar un árbol genealógico es necesario, primero, haber hecho una investigación genealógica o genealogía del individuo.</a:t>
            </a:r>
            <a:endParaRPr lang="en-US" sz="20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8829675" y="3809"/>
            <a:ext cx="32956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De ahí que en un árbol genealógico se muestra la descendencia de los antepasados hasta una determinada generación o individuo.</a:t>
            </a:r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9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🥇 Árbol Genealógico en Inglés 【 Ejemplos con imágenes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3825" y="5226784"/>
            <a:ext cx="38861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Un árbol genealógico es una cuadro donde se representan gráficamente las relaciones entre los miembros de una familia. 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0409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TM02892315[[fn=Espiral]]</Template>
  <TotalTime>33</TotalTime>
  <Words>8</Words>
  <Application>Microsoft Office PowerPoint</Application>
  <PresentationFormat>Panorámica</PresentationFormat>
  <Paragraphs>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Árbol genealógico</dc:title>
  <dc:creator>Johnny Reibin</dc:creator>
  <cp:lastModifiedBy>ingrid</cp:lastModifiedBy>
  <cp:revision>5</cp:revision>
  <dcterms:created xsi:type="dcterms:W3CDTF">2020-05-19T01:40:04Z</dcterms:created>
  <dcterms:modified xsi:type="dcterms:W3CDTF">2021-04-15T22:09:19Z</dcterms:modified>
</cp:coreProperties>
</file>