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48757B9-26D1-4DAE-934F-58D7DB40C8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4205A361-E44E-4FD1-B773-404656482D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C07294D-2B93-47E9-B428-CC5FBAA26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D769-1553-409B-8DE6-E80A96EF813F}" type="datetimeFigureOut">
              <a:rPr lang="es-PE" smtClean="0"/>
              <a:t>05/04/2021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5F0C7DB-8A51-474B-ADD3-64629B164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51ABAC7-BA80-411F-8A38-A43CDB06E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61BA5-57FA-49F7-B18E-97AEF072486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55875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1AD58CC-DF32-4929-A446-99A99B01C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E4C74D17-EDCB-4861-BC32-0E516614B4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69BDBB7E-3944-447D-942B-01A75DC60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D769-1553-409B-8DE6-E80A96EF813F}" type="datetimeFigureOut">
              <a:rPr lang="es-PE" smtClean="0"/>
              <a:t>05/04/2021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6CC5CC2C-DD0F-4EB7-901A-F8FE87663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85D48D13-A0C4-403E-9B3D-6A258DD36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61BA5-57FA-49F7-B18E-97AEF072486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88378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D4CF117A-D711-4CE1-A261-CA9B278054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A0004170-C70D-46E4-AAA4-42CA1C0F87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BDD2BD54-F803-418B-B548-1C96E63D8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D769-1553-409B-8DE6-E80A96EF813F}" type="datetimeFigureOut">
              <a:rPr lang="es-PE" smtClean="0"/>
              <a:t>05/04/2021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06E6C4EE-EBF4-4175-AA81-9294260FA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689CE8E3-07C6-42D6-9C3A-AD7FCA4FF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61BA5-57FA-49F7-B18E-97AEF072486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003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0459B26-0970-4E83-B2B9-0714239D4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B26B579-A754-4512-9FC9-16BBEFA0F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1192B39A-6963-487F-984F-F073198FF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D769-1553-409B-8DE6-E80A96EF813F}" type="datetimeFigureOut">
              <a:rPr lang="es-PE" smtClean="0"/>
              <a:t>05/04/2021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61B910B3-ACBA-47BB-9347-AB0B19BBB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DEF50C4-02AC-49C1-8BC4-A536EFB20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61BA5-57FA-49F7-B18E-97AEF072486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45210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2E22E46-DECC-43E7-B387-8C8A3E580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B494D72F-3A84-4483-84FD-772BC7CCF6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C9DB88FA-786E-4117-9BCD-A2D292ADD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D769-1553-409B-8DE6-E80A96EF813F}" type="datetimeFigureOut">
              <a:rPr lang="es-PE" smtClean="0"/>
              <a:t>05/04/2021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EA093529-A684-47A2-8976-62E4E1B21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FEBA9AC-314D-4CC4-8917-5712006F3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61BA5-57FA-49F7-B18E-97AEF072486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05711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C198F8F-5EDF-4B5A-BA45-7F4CD1EF4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3E0ED903-133B-4273-B0DF-3F28247EA5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5C4455DA-D3C7-4896-BC6C-67687CEE77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CE5184B-1C9C-46FD-9211-7A4BF7C60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D769-1553-409B-8DE6-E80A96EF813F}" type="datetimeFigureOut">
              <a:rPr lang="es-PE" smtClean="0"/>
              <a:t>05/04/2021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8FDD3411-A229-419D-B039-E4A886C98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DBDE6294-7C89-4DF0-BD88-C4B7CD650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61BA5-57FA-49F7-B18E-97AEF072486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73243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12A3F43-3124-4EE1-B352-22433645E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9FED971C-68C2-445E-8DE6-8A1A9171A2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7C2F684A-7B7A-4AF4-9A70-C0929E35FF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7FCB489F-9450-4C3D-AB7F-2B41C80278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8681CCA9-05F5-4463-88FB-C3F592B923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8B45551B-A967-402C-809E-E17FBBA39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D769-1553-409B-8DE6-E80A96EF813F}" type="datetimeFigureOut">
              <a:rPr lang="es-PE" smtClean="0"/>
              <a:t>05/04/2021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B276CD21-5AD3-44BD-A4FD-DD71300AD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B6CB259F-480D-4EE1-AA6E-32B09CEAF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61BA5-57FA-49F7-B18E-97AEF072486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53876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25073CE-4E02-488B-A34E-6979DF029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E9000466-4BCB-489D-86D9-AE7B614A0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D769-1553-409B-8DE6-E80A96EF813F}" type="datetimeFigureOut">
              <a:rPr lang="es-PE" smtClean="0"/>
              <a:t>05/04/2021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D553FADC-7C57-4CDD-BC08-F28B3A57F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D89BC523-D9C2-4930-A4B3-C592FBA09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61BA5-57FA-49F7-B18E-97AEF072486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86495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67C05821-B03E-4016-9EFA-15C747BE4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D769-1553-409B-8DE6-E80A96EF813F}" type="datetimeFigureOut">
              <a:rPr lang="es-PE" smtClean="0"/>
              <a:t>05/04/2021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28C36117-81A5-4B59-B54A-495556B1C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579EF38B-68C6-4014-B84B-E9E61E7D5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61BA5-57FA-49F7-B18E-97AEF072486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74653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068B79B-7B9F-4972-B048-E06D3646C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DCF180E5-0AC5-4B08-9314-D470DB390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60B50F57-1ECA-43BC-BB5C-98E428EBA0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F099BCFE-4E80-4153-A7EC-3CC98CA39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D769-1553-409B-8DE6-E80A96EF813F}" type="datetimeFigureOut">
              <a:rPr lang="es-PE" smtClean="0"/>
              <a:t>05/04/2021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AB61DA66-A66A-40AA-BE08-DA4B82DEF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86D82B55-5F47-4334-BA96-7613828D8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61BA5-57FA-49F7-B18E-97AEF072486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65117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DAF647E-E337-42FA-9E84-4E252F44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A9D28D50-3100-457C-861F-6D8BBFE51C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84E63A77-9D00-4269-835D-A52A20C518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22DD1FEC-5AE8-4047-91DF-1862389DE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D769-1553-409B-8DE6-E80A96EF813F}" type="datetimeFigureOut">
              <a:rPr lang="es-PE" smtClean="0"/>
              <a:t>05/04/2021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556B6474-EF4D-4A6B-8237-62801E852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1653907D-90C1-4EE5-90C5-1B22CB1D4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61BA5-57FA-49F7-B18E-97AEF072486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36257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8540BBBB-1B1F-4B36-986B-65F54825A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A7CFFA54-11CF-43C4-B7CD-280EDD8750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12001A0C-E183-4A08-8F61-6357B00ED6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AD769-1553-409B-8DE6-E80A96EF813F}" type="datetimeFigureOut">
              <a:rPr lang="es-PE" smtClean="0"/>
              <a:t>05/04/2021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014EA93F-CA76-4468-9BCD-3BCA772A95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800B4945-D256-48FA-9D75-8C6515A3C5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61BA5-57FA-49F7-B18E-97AEF072486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85394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Juego de sombras de dibujos animados de peces | Vector Premium">
            <a:extLst>
              <a:ext uri="{FF2B5EF4-FFF2-40B4-BE49-F238E27FC236}">
                <a16:creationId xmlns:a16="http://schemas.microsoft.com/office/drawing/2014/main" xmlns="" id="{A421A29B-AEE0-4361-A97B-9C47BBB48EF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97" t="12050" r="34979" b="67489"/>
          <a:stretch/>
        </p:blipFill>
        <p:spPr bwMode="auto">
          <a:xfrm>
            <a:off x="5741251" y="153648"/>
            <a:ext cx="2836565" cy="2196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xmlns="" id="{21A97FBE-DF65-4361-B2D7-E6FD29BA9B3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6182" r="59320" b="22539"/>
          <a:stretch/>
        </p:blipFill>
        <p:spPr>
          <a:xfrm>
            <a:off x="0" y="354969"/>
            <a:ext cx="3230686" cy="230252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2F019FFD-6A2B-408F-8B8C-6EB870B92E9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6099" t="66983" r="32445" b="3669"/>
          <a:stretch/>
        </p:blipFill>
        <p:spPr>
          <a:xfrm>
            <a:off x="6879533" y="2877220"/>
            <a:ext cx="3049634" cy="1998268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204068FD-1E6C-4AFF-86DC-5FADB69A8B2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7284" t="61500" r="923" b="1901"/>
          <a:stretch/>
        </p:blipFill>
        <p:spPr>
          <a:xfrm>
            <a:off x="3894185" y="4564567"/>
            <a:ext cx="2836565" cy="2293433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xmlns="" id="{71DF46E9-CFB6-47B4-827F-AD855A079D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264" y="3751145"/>
            <a:ext cx="2907323" cy="2248685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xmlns="" id="{8FAFB724-8DBE-4260-BF93-8D4894AF5D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86323" y="4442379"/>
            <a:ext cx="2834886" cy="2298391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xmlns="" id="{37BC43B3-449C-4A25-8F80-AB7F680CA1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57114" y="102762"/>
            <a:ext cx="2834886" cy="2298391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xmlns="" id="{63AE5F7C-5DFF-418E-A15F-C593797D2E7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31974" y="1719351"/>
            <a:ext cx="2834886" cy="229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413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Encuentre la hoja de trabajo correcta para peces sombra | Vector Premium">
            <a:extLst>
              <a:ext uri="{FF2B5EF4-FFF2-40B4-BE49-F238E27FC236}">
                <a16:creationId xmlns:a16="http://schemas.microsoft.com/office/drawing/2014/main" xmlns="" id="{FE65B90F-2BCE-4D70-AAFB-5EA5243E09F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9" t="26466" r="1652" b="8653"/>
          <a:stretch/>
        </p:blipFill>
        <p:spPr bwMode="auto">
          <a:xfrm>
            <a:off x="1589293" y="514994"/>
            <a:ext cx="8609784" cy="5828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9831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Juego Para Los Niños: Encontrar La Sombra Correcta (pequeño Mono Con Un  Plátano) Ilustraciones Vectoriales, Clip Art Vectorizado Libre De Derechos.  Image 45628458.">
            <a:extLst>
              <a:ext uri="{FF2B5EF4-FFF2-40B4-BE49-F238E27FC236}">
                <a16:creationId xmlns:a16="http://schemas.microsoft.com/office/drawing/2014/main" xmlns="" id="{FE92E7C3-5E61-4CEE-9147-F8B1B3A598F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67" t="17391" r="4830" b="5894"/>
          <a:stretch/>
        </p:blipFill>
        <p:spPr bwMode="auto">
          <a:xfrm>
            <a:off x="1397320" y="381000"/>
            <a:ext cx="939736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64543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0</Words>
  <Application>Microsoft Office PowerPoint</Application>
  <PresentationFormat>Panorámica</PresentationFormat>
  <Paragraphs>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PIEROLIN</dc:creator>
  <cp:lastModifiedBy>ingrid</cp:lastModifiedBy>
  <cp:revision>4</cp:revision>
  <dcterms:created xsi:type="dcterms:W3CDTF">2021-04-03T19:30:24Z</dcterms:created>
  <dcterms:modified xsi:type="dcterms:W3CDTF">2021-04-05T18:41:48Z</dcterms:modified>
</cp:coreProperties>
</file>