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B3F905D-52BC-4E14-AF6B-55C4317E5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1F1FAFB-82A7-46D5-84DB-4846840D1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91121C8-06EA-4878-ABF8-6EB5E40F3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D6BD-88A3-4271-B618-D30AC2B1EE5B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C871A6E-AA14-482F-9F71-BBB2A9AFC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E614BC9-1D83-44D3-AEFC-874BECC57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FB60-6FA0-4393-A217-D3421AF920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251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E49D922-00B9-4A91-B6A9-E6C6C14D2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F9C1BEC2-4D65-46CF-9091-E3EF657D7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08DE2AA-8CCC-425B-854E-20BAA849F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D6BD-88A3-4271-B618-D30AC2B1EE5B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D666118-2FD7-48B5-80D8-86A985285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D63FD8C-29D3-4DEF-BC15-F7EA9CEF4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FB60-6FA0-4393-A217-D3421AF920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44066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6B1E12AF-AD42-40E4-BE20-96902CDF6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B3A3B517-0DC3-4E7A-9221-61BB5F626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7A153FC-15C8-4BD4-A701-8A3C69BAC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D6BD-88A3-4271-B618-D30AC2B1EE5B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6C6C2A7-7B63-4380-92E2-221276705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F4F8618-BAEA-4518-8869-6F111E92A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FB60-6FA0-4393-A217-D3421AF920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001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D5FF17A-026B-4F5F-BA0E-9DDB50090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867D28F-0283-4AA7-975B-C3ADB32DC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131C479-A070-496C-8132-C6C7AC890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D6BD-88A3-4271-B618-D30AC2B1EE5B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3626F3F-3A12-4849-90BE-5F88BCCFF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3DFCC52-9FB1-4EC4-AC05-D169A8B54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FB60-6FA0-4393-A217-D3421AF920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26698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7AB815F-0D3E-4B43-9E44-E67ABC69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7D3230C-9100-4E86-95D8-87F79BE87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7A21EAB-B184-476E-AB8B-10D31CC4A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D6BD-88A3-4271-B618-D30AC2B1EE5B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54A128E-2E7E-4D7D-BDB3-3ACA7C28C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73FABF9-DA48-4C3A-8E15-4FDFD6DBE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FB60-6FA0-4393-A217-D3421AF920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6037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76BB1D6-D619-405C-8FBC-D0400B748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271D8A2-D16E-43AE-BAF1-13E9AD0C95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B70BD4C-20F3-457D-875C-92F4A272C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BD97A9B-FB71-42A2-BC81-F4E8EF9E7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D6BD-88A3-4271-B618-D30AC2B1EE5B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4F3F65C-9596-43B8-87FA-EFE795CA2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F0804E2B-48C8-48FB-BA7E-1AE074476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FB60-6FA0-4393-A217-D3421AF920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23647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3A09C1A-9328-4E3D-BA43-B5E39EB24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73303949-6A60-4D8C-8484-A81119182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F00FCDF5-02B3-4810-9224-B72DA328B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832BFF12-9D47-481B-AB35-B12AD39470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3E317ED1-1E1E-4F49-A0DA-51D027B148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0C43CB31-4578-40BF-BC2D-36213F954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D6BD-88A3-4271-B618-D30AC2B1EE5B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FE27B3C8-6D68-4523-8919-F5DD01BB4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5C1A80AB-C5EF-458C-B77E-B1D42F03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FB60-6FA0-4393-A217-D3421AF920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63780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6B95858-DBED-4EAD-B420-367CDE4A5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7852F4EA-EB3C-4133-855F-734B59C49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D6BD-88A3-4271-B618-D30AC2B1EE5B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BC54FDF6-B056-4E8A-B90C-E05D57E84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5E96B7E0-7CA3-4176-8FF4-31A6C4A5F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FB60-6FA0-4393-A217-D3421AF920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19673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0C5855C5-2A37-40A0-88C2-17303F392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D6BD-88A3-4271-B618-D30AC2B1EE5B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21436CEA-5931-417F-98C0-7327B32D8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4629860A-93F1-42BE-94C8-705808A4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FB60-6FA0-4393-A217-D3421AF920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02019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6FAA28B-0306-4DD7-B2BD-E48A1966E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38FE1FC-1F7D-423F-A44C-C4AFF9416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919D4FED-A148-419E-8000-C0CB6E649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F9FE7D67-AD3C-4642-A89A-520FF3C72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D6BD-88A3-4271-B618-D30AC2B1EE5B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614E644-23C1-42B0-AE00-44C3681E6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4D7A1C07-5905-422C-9708-60763607C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FB60-6FA0-4393-A217-D3421AF920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582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7D258A7-90F7-4C59-8C02-1FA9DF31F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B1A3C258-6FE0-4070-806A-6D9C517276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7C08FD41-4EC9-45C8-B4BD-8196C24C1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DD05855-F3BA-4BDF-8E13-83FFB950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D6BD-88A3-4271-B618-D30AC2B1EE5B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FE05846-EC11-4679-AA6A-A3BFE0A75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81959B5E-F348-4904-ABA0-746AA01DA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FB60-6FA0-4393-A217-D3421AF920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077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F59683C9-807F-4B57-9BF6-F4B7F0D3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9F311818-2A49-452F-9FF2-84781EAED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329E5C8-6E1F-42DF-A794-4FD0D054C8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8D6BD-88A3-4271-B618-D30AC2B1EE5B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10BAA9F-5024-4411-A617-4E07616B9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EDDEAF4-CB96-44F1-9B08-DE90420282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BFB60-6FA0-4393-A217-D3421AF920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9759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Memoria visual 2 by marivel yumpo - issuu">
            <a:extLst>
              <a:ext uri="{FF2B5EF4-FFF2-40B4-BE49-F238E27FC236}">
                <a16:creationId xmlns:a16="http://schemas.microsoft.com/office/drawing/2014/main" xmlns="" id="{9F262515-4311-440C-BB45-5424CBC19947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2" t="29700" r="3505" b="8153"/>
          <a:stretch/>
        </p:blipFill>
        <p:spPr bwMode="auto">
          <a:xfrm>
            <a:off x="556593" y="357810"/>
            <a:ext cx="10880034" cy="61490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526911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PIEROLIN</dc:creator>
  <cp:lastModifiedBy>ingrid</cp:lastModifiedBy>
  <cp:revision>1</cp:revision>
  <dcterms:created xsi:type="dcterms:W3CDTF">2021-04-03T19:18:59Z</dcterms:created>
  <dcterms:modified xsi:type="dcterms:W3CDTF">2021-04-05T18:37:55Z</dcterms:modified>
</cp:coreProperties>
</file>