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FDE93A-57C0-4E6E-A7D7-CDE809FCB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BC314AA-FA4B-44B0-8CA5-93F260449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B813853-7B42-43BB-8474-362A5781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8CA6343-5BAC-42FB-8A8D-B895C667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08AC75B-1B93-4F92-A3B7-57E2BC97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194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F84A2B-6F89-4C61-9B5C-F02324BA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AFD0E5F-A915-41FB-B614-2201CDBCB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D836138-7675-4EFA-8545-4F5F6080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D8D177F-4269-46A8-A005-2A3E98BB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882970D-5CD6-4A8C-829C-56A45522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635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2EF9D9-676F-4705-9A4C-74F15A747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895F099-F6E4-4766-997C-6AD144C79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1CEA10D-9D7B-4184-9526-79B36768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AAB62F1-5AD3-48E3-9CFE-72A899E5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D585497-ACA8-447F-B987-60E0EC42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89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0CAA76-A012-4BA5-AA1A-519D7413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175AF7E-1A7F-4C20-B20F-F49C4CF30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86620B7-CE08-4212-A439-D388A235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7861FDB-907E-41A8-A69E-0EA6C50C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8F08E2F-44BD-4779-965B-EED7E95B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755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A2324B-C151-42D1-A854-D8F4A814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8E368A-494F-44F3-8D2C-80B290FAA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10CA3E8-AF82-4F62-932A-C5CFEE52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1BEF967-93A5-40C0-B28A-EBF821A6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F11E959-B92B-435A-975A-475763A9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055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B62689-554E-4B98-BB28-E9AC2BFD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0ED0241-6D84-4598-8365-FA286631C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28DEA57-282A-4BE2-BD48-A4509D5A6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FFAFCB3-0361-4336-859B-621696FC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55E2858-8A19-452A-88D6-419E0345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2015D9A-241B-4EC8-A5AD-ED5935AF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36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44F672-F31A-4EB0-A7CC-CA222A08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DBEA7C8-CD79-4002-9C1A-CDDDF345F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52ABD56-57A4-4463-97B2-4DAE68B6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14F7282-2974-4FE4-BED3-6D98D076D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85583BB-3EEA-4FC7-B1B8-278602846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255A7F3-96C3-43B5-8AD5-8679BCD7D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40D617A-796F-4872-8752-AD9812F8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EFE8D10-7E91-4B2F-A733-36438125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629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CB4C06-FD08-400A-9E59-6592E27D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E1A6853-7C30-46AA-AB44-A70655B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2F4DA68-C74B-4169-BA68-1B6426A9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5C41A11-1D07-40A7-AD22-A1AE72C6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014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F2965F6-3705-4765-8597-5CAA277F8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0ABA3E8-3AE8-4B6F-8E20-7EDDA269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E9EA233-DDC1-4DED-9B41-FAB30676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923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48CC9F-5C5A-47B0-8EF7-95026088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C0938BB-7FBA-4247-955F-1FC132341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75438BB-5F2A-45C7-A075-F2DAA12F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79BE556-BB0C-499D-A3BC-846B2AB7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EC6AFCC-B9FB-4C53-BA8C-6479A53E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9FFA455-3DC8-440A-AF9E-B2F30F00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829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8E94F2-9E8B-4BF8-9C9B-080C0D85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46E803D-74EA-4268-B74C-E3E7FD823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1C574CE-0264-41B3-BFA5-360392C99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1AE3EE9-B223-4C4E-963A-58DF00F0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58EB535-19A9-44DE-8F43-726B5D26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B4B95E5-226E-4F50-AEDC-75BECE6E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5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E918767-13FA-40CE-847B-CD69F42E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1DA7A95-AD4F-49E6-8D20-313FB7219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DCC37D8-271C-40F1-A1BD-06C6D5C33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6D71-2DCC-4071-AD65-9A41553BF56A}" type="datetimeFigureOut">
              <a:rPr lang="es-PE" smtClean="0"/>
              <a:t>14/04/2021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656893-FAED-4125-9CE1-FE3F2CD3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701C22F-6153-4479-A674-C3BDE6B12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0342-B538-41F6-BD3E-565AC83423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777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F051CCD-DE09-4C39-9C7F-22D81CF0E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4" b="2803"/>
          <a:stretch/>
        </p:blipFill>
        <p:spPr>
          <a:xfrm>
            <a:off x="1656522" y="539545"/>
            <a:ext cx="4916556" cy="56291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9CDBE07-8DFF-4183-B002-03C0359BC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0" t="22029" r="20064" b="27135"/>
          <a:stretch/>
        </p:blipFill>
        <p:spPr>
          <a:xfrm>
            <a:off x="7182678" y="788504"/>
            <a:ext cx="4068418" cy="50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7F574C6-C563-456C-BBE6-4C22DDDA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1" r="16708"/>
          <a:stretch/>
        </p:blipFill>
        <p:spPr>
          <a:xfrm>
            <a:off x="857724" y="215348"/>
            <a:ext cx="4284120" cy="65664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F49E654-C92C-48FD-81DE-E9CC6F1C0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3"/>
          <a:stretch/>
        </p:blipFill>
        <p:spPr>
          <a:xfrm>
            <a:off x="6561840" y="367748"/>
            <a:ext cx="4000143" cy="64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1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47E23C3-B121-47A4-A2BF-CA17C1055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2"/>
          <a:stretch/>
        </p:blipFill>
        <p:spPr>
          <a:xfrm>
            <a:off x="1652104" y="410816"/>
            <a:ext cx="3855749" cy="57050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03575F-2273-41B1-A065-A64B043D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71"/>
          <a:stretch/>
        </p:blipFill>
        <p:spPr>
          <a:xfrm>
            <a:off x="6846841" y="461933"/>
            <a:ext cx="3632597" cy="59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3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E41A117-B985-4045-82DB-E5C2CC269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2"/>
          <a:stretch/>
        </p:blipFill>
        <p:spPr>
          <a:xfrm>
            <a:off x="952500" y="576469"/>
            <a:ext cx="5143500" cy="57050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F1814F9-4740-43B7-94E4-C9748CFEF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20"/>
          <a:stretch/>
        </p:blipFill>
        <p:spPr>
          <a:xfrm>
            <a:off x="6983895" y="470451"/>
            <a:ext cx="3857625" cy="59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1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8C42C16-40BC-4A4A-860F-B20B57C03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44"/>
          <a:stretch/>
        </p:blipFill>
        <p:spPr>
          <a:xfrm>
            <a:off x="1571033" y="778565"/>
            <a:ext cx="3857625" cy="55725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BCF3E97-4088-4FF7-95FB-9E06CCC3E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82"/>
          <a:stretch/>
        </p:blipFill>
        <p:spPr>
          <a:xfrm>
            <a:off x="6239260" y="506895"/>
            <a:ext cx="3857625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392480-AED1-4467-89F9-5470B8D7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1"/>
          <a:stretch/>
        </p:blipFill>
        <p:spPr>
          <a:xfrm>
            <a:off x="2021684" y="670872"/>
            <a:ext cx="4074316" cy="5201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F82D7E5-09A4-44A6-9AE9-0AF041B9A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6" r="19082" b="45121"/>
          <a:stretch/>
        </p:blipFill>
        <p:spPr>
          <a:xfrm>
            <a:off x="7156175" y="433129"/>
            <a:ext cx="3578086" cy="56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5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CE85AFE-C630-414C-A287-9A09D44E9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5" r="3607" b="23865"/>
          <a:stretch/>
        </p:blipFill>
        <p:spPr>
          <a:xfrm>
            <a:off x="872987" y="675860"/>
            <a:ext cx="4957970" cy="50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91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Panorámica</PresentationFormat>
  <Paragraphs>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PIEROLIN</dc:creator>
  <cp:lastModifiedBy>ingrid</cp:lastModifiedBy>
  <cp:revision>5</cp:revision>
  <dcterms:created xsi:type="dcterms:W3CDTF">2021-04-12T16:46:22Z</dcterms:created>
  <dcterms:modified xsi:type="dcterms:W3CDTF">2021-04-14T22:04:57Z</dcterms:modified>
</cp:coreProperties>
</file>